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3" r:id="rId10"/>
    <p:sldId id="304" r:id="rId11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95179" autoAdjust="0"/>
  </p:normalViewPr>
  <p:slideViewPr>
    <p:cSldViewPr>
      <p:cViewPr varScale="1">
        <p:scale>
          <a:sx n="128" d="100"/>
          <a:sy n="128" d="100"/>
        </p:scale>
        <p:origin x="520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F9DF0-F3BF-4CE3-9320-A6F3CD88A480}" type="datetimeFigureOut">
              <a:rPr lang="en-US" smtClean="0"/>
              <a:pPr/>
              <a:t>1/23/22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5D22B-EE0C-4AA9-B33A-65A162CB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0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5D22B-EE0C-4AA9-B33A-65A162CB0C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2E6E53-5853-4B9C-AFD8-19665B8931CA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1CB60-B5DE-4592-8C1A-D4E2E4C89F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3655E3-EC9F-4262-B285-CE2A8C4FDDC7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E1138-2FD7-4568-9175-F88428DD9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739B2D-7FB4-4F5C-ACAA-847FACD05CA5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2D1ABF-DF7F-4F55-8CAA-9BBF36B9CC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F2B95C-78F6-4D66-82B2-5BCE9E7D35B6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60248-7269-43EA-8F85-44C586F7D6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0346A4-663D-4B6E-BEE9-47A296EB5761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131E2-688A-478C-8BE0-CACB3CEA80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1F7264-8AA3-4734-8BF9-34D744DB61F2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FE82E-3833-45CA-BF0F-E63D78DBEA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4DEF9D-38B5-4A3E-A5EF-A0A6752AD68D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D1289-AB5D-455F-9F5A-DDC17B543E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3F6053-A530-4C49-B0C4-EA48C77E9BF1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46400-600A-4800-B599-01D402A7D3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E1FFAA-FE20-4E8E-A357-47980F8A3286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E8C11-C185-4A28-B740-5B15A535F7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031E98-F9E8-4914-995A-3C035F5998BF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96368-4CD7-4AA9-879F-C60B57777A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CCE362-4518-49EE-B017-7F9A82D00991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3F866-F5EE-4FFC-A38D-BE4984C59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90000" b="-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C16E330-FF75-49ED-BA55-439D42891757}" type="datetimeFigureOut">
              <a:rPr lang="en-US"/>
              <a:pPr/>
              <a:t>1/23/22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5F692FB-5504-433D-9752-0D003E3A1F1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23950"/>
            <a:ext cx="8541774" cy="2514600"/>
          </a:xfrm>
          <a:prstGeom prst="rect">
            <a:avLst/>
          </a:prstGeom>
          <a:noFill/>
        </p:spPr>
      </p:pic>
      <p:pic>
        <p:nvPicPr>
          <p:cNvPr id="1026" name="Picture 2" descr="C:\Users\shreeram\Desktop\Wtm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rgbClr val="FFFF00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rgbClr val="FFFF00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sz="2000" dirty="0">
                <a:solidFill>
                  <a:srgbClr val="FFFF00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sz="2000" dirty="0">
                <a:solidFill>
                  <a:srgbClr val="FFFF00"/>
                </a:solidFill>
              </a:rPr>
              <a:t>जो करना चाहिए वो पता है या नहीं?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करना चाहिए वो पता है या नहीं?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sz="2000" dirty="0">
                <a:solidFill>
                  <a:srgbClr val="FFFF00"/>
                </a:solidFill>
              </a:rPr>
              <a:t>अगर पता भी नहीं है तो दुर्भाग्यशाली हैं 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करना चाहिए वो पता है या नहीं?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अगर पता भी नहीं है तो दुर्भाग्यशाली हैं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sz="2000" dirty="0">
                <a:solidFill>
                  <a:srgbClr val="FFFF00"/>
                </a:solidFill>
              </a:rPr>
              <a:t>और 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करना चाहिए वो पता है या नहीं?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अगर पता भी नहीं है तो दुर्भाग्यशाली हैं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और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rgbClr val="FFFF00"/>
                </a:solidFill>
              </a:rPr>
              <a:t>अगर पता है फिर भी नहीं कर रहे हैं तो महादुर्भाग्यशाली हैं  </a:t>
            </a:r>
            <a:endParaRPr lang="en-US" dirty="0">
              <a:solidFill>
                <a:srgbClr val="FFFF00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rgbClr val="FFFF00"/>
                </a:solidFill>
              </a:rPr>
              <a:t>श्रद्धा नहीं है, विश्वास नहीं हैं, </a:t>
            </a:r>
            <a:r>
              <a:rPr lang="en-US" dirty="0">
                <a:solidFill>
                  <a:srgbClr val="FFFF00"/>
                </a:solidFill>
              </a:rPr>
              <a:t>Faith </a:t>
            </a:r>
            <a:r>
              <a:rPr lang="x-none" dirty="0">
                <a:solidFill>
                  <a:srgbClr val="FFFF00"/>
                </a:solidFill>
              </a:rPr>
              <a:t>नहीं है </a:t>
            </a:r>
            <a:endParaRPr lang="en-US" dirty="0">
              <a:solidFill>
                <a:srgbClr val="FFFF00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rgbClr val="FFFF00"/>
                </a:solidFill>
              </a:rPr>
              <a:t>इसलिए आलसी हैं पुरुषार्थ  हीन हैं।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65449"/>
            <a:ext cx="67056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कितना जीवन का हिस्सा चला गया?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x-none" dirty="0">
                <a:solidFill>
                  <a:schemeClr val="bg1"/>
                </a:solidFill>
              </a:rPr>
              <a:t>कितना बचा है?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क्या कर रहे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 रहे हैं क्या उससे 100 % संतुष्ट हैं?</a:t>
            </a: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जो करना चाहिए वो पता है या नहीं?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अगर पता भी नहीं है तो दुर्भाग्यशाली हैं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और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अगर पता है फिर भी नहीं कर रहे हैं तो महादुर्भाग्यशाली हैं 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श्रद्धा नहीं है, विश्वास नहीं हैं, </a:t>
            </a:r>
            <a:r>
              <a:rPr lang="en-US" dirty="0">
                <a:solidFill>
                  <a:schemeClr val="bg1"/>
                </a:solidFill>
              </a:rPr>
              <a:t>Faith </a:t>
            </a:r>
            <a:r>
              <a:rPr lang="x-none" dirty="0">
                <a:solidFill>
                  <a:schemeClr val="bg1"/>
                </a:solidFill>
              </a:rPr>
              <a:t>नहीं है </a:t>
            </a:r>
            <a:endParaRPr lang="en-US" dirty="0">
              <a:solidFill>
                <a:schemeClr val="bg1"/>
              </a:solidFill>
            </a:endParaRPr>
          </a:p>
          <a:p>
            <a:pPr>
              <a:tabLst>
                <a:tab pos="3889375" algn="l"/>
              </a:tabLst>
            </a:pPr>
            <a:r>
              <a:rPr lang="x-none" dirty="0">
                <a:solidFill>
                  <a:schemeClr val="bg1"/>
                </a:solidFill>
              </a:rPr>
              <a:t>इसलिए आलसी हैं पुरुषार्थ  हीन हैं।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Shree\Desktop\wtm\ppt\Age-Democraph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3350"/>
            <a:ext cx="6212200" cy="1828800"/>
          </a:xfrm>
          <a:prstGeom prst="rect">
            <a:avLst/>
          </a:prstGeom>
          <a:noFill/>
        </p:spPr>
      </p:pic>
      <p:pic>
        <p:nvPicPr>
          <p:cNvPr id="5" name="Picture 2" descr="C:\Users\shreeram\Desktop\Wtm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4988" y="4643437"/>
            <a:ext cx="2259012" cy="500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2076</TotalTime>
  <Words>367</Words>
  <Application>Microsoft Macintosh PowerPoint</Application>
  <PresentationFormat>On-screen Show (16:9)</PresentationFormat>
  <Paragraphs>41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Shree</dc:creator>
  <cp:lastModifiedBy>Microsoft Office User</cp:lastModifiedBy>
  <cp:revision>112</cp:revision>
  <dcterms:created xsi:type="dcterms:W3CDTF">2006-08-16T00:00:00Z</dcterms:created>
  <dcterms:modified xsi:type="dcterms:W3CDTF">2022-01-23T13:43:53Z</dcterms:modified>
</cp:coreProperties>
</file>